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8" r:id="rId10"/>
    <p:sldId id="269" r:id="rId11"/>
    <p:sldId id="270" r:id="rId12"/>
    <p:sldId id="271" r:id="rId13"/>
    <p:sldId id="272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6C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95" autoAdjust="0"/>
    <p:restoredTop sz="94660"/>
  </p:normalViewPr>
  <p:slideViewPr>
    <p:cSldViewPr>
      <p:cViewPr varScale="1">
        <p:scale>
          <a:sx n="109" d="100"/>
          <a:sy n="109" d="100"/>
        </p:scale>
        <p:origin x="129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97D258-A63D-4F75-98CC-2535EA925043}" type="datetimeFigureOut">
              <a:rPr lang="id-ID" smtClean="0"/>
              <a:t>31/01/2018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CA9693-530C-4B98-8255-02354CE238C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6057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Typically clouds are cold in the thermal region and have high reﬂectance in short wavelengths (blue). By calculating a normalized difference index between the two bands and </a:t>
            </a:r>
            <a:r>
              <a:rPr lang="en-US" dirty="0" err="1" smtClean="0"/>
              <a:t>thresholding</a:t>
            </a:r>
            <a:r>
              <a:rPr lang="en-US" dirty="0" smtClean="0"/>
              <a:t> a rough cloud mask can be obtained.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A9693-530C-4B98-8255-02354CE238C9}" type="slidenum">
              <a:rPr lang="id-ID" smtClean="0"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75652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5805264"/>
            <a:ext cx="9144000" cy="1083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0" name="Picture 6" descr="X:\Marketing v2\Forests 2020\Media Pack\Forests 2020 PPT Title Slice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2852397" cy="688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579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424936" cy="850106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GB" b="1" dirty="0" smtClean="0"/>
              <a:t>Forests 2020 </a:t>
            </a:r>
            <a:r>
              <a:rPr lang="en-GB" dirty="0" smtClean="0"/>
              <a:t>Slide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9530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 descr="X:\Marketing v2\Forests 2020\Media Pack\Forests 2020 PPT Bar1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69976"/>
            <a:ext cx="9144000" cy="89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X:\Marketing v2\Forests 2020\Media Pack\Logos\Forests2020_White-01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204" y="6043367"/>
            <a:ext cx="2527387" cy="74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71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03848" y="1196752"/>
            <a:ext cx="56886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Forests 2020:</a:t>
            </a:r>
          </a:p>
          <a:p>
            <a:r>
              <a:rPr lang="en-GB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Cloud Masking</a:t>
            </a:r>
            <a:endParaRPr lang="en-GB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03848" y="3006502"/>
            <a:ext cx="5688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Presented by</a:t>
            </a:r>
          </a:p>
          <a:p>
            <a:r>
              <a:rPr lang="id-ID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IPB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2" descr="X:\Marketing v2\Forests 2020\Media Pack\Logos\Forest2020_Colour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6021288"/>
            <a:ext cx="2451286" cy="72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47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55" y="1340768"/>
            <a:ext cx="3960440" cy="41328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87091" y="836712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FMASK &amp; BQA</a:t>
            </a:r>
            <a:endParaRPr lang="id-ID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1336095"/>
            <a:ext cx="3960440" cy="41328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84168" y="836712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NDTCI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89770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196752"/>
            <a:ext cx="3960440" cy="41328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1196752"/>
            <a:ext cx="3960440" cy="41379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63688" y="692696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NDTCI</a:t>
            </a:r>
            <a:endParaRPr lang="id-ID" dirty="0"/>
          </a:p>
        </p:txBody>
      </p:sp>
      <p:sp>
        <p:nvSpPr>
          <p:cNvPr id="6" name="TextBox 5"/>
          <p:cNvSpPr txBox="1"/>
          <p:nvPr/>
        </p:nvSpPr>
        <p:spPr>
          <a:xfrm>
            <a:off x="6084168" y="692696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LAPAN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98746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696135"/>
            <a:ext cx="4307068" cy="34563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696135"/>
            <a:ext cx="4324320" cy="345638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rot="20346105">
            <a:off x="575628" y="3383009"/>
            <a:ext cx="1296144" cy="5087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Oval 5"/>
          <p:cNvSpPr/>
          <p:nvPr/>
        </p:nvSpPr>
        <p:spPr>
          <a:xfrm rot="20346105">
            <a:off x="4899946" y="3383011"/>
            <a:ext cx="1296144" cy="5087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Oval 6"/>
          <p:cNvSpPr/>
          <p:nvPr/>
        </p:nvSpPr>
        <p:spPr>
          <a:xfrm>
            <a:off x="59474" y="1545697"/>
            <a:ext cx="1056142" cy="7311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Oval 7"/>
          <p:cNvSpPr/>
          <p:nvPr/>
        </p:nvSpPr>
        <p:spPr>
          <a:xfrm>
            <a:off x="4572000" y="1545697"/>
            <a:ext cx="1056142" cy="7311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63905" y="332174"/>
            <a:ext cx="4672332" cy="850106"/>
          </a:xfrm>
        </p:spPr>
        <p:txBody>
          <a:bodyPr/>
          <a:lstStyle/>
          <a:p>
            <a:pPr algn="ctr"/>
            <a:r>
              <a:rPr lang="en-US" dirty="0" smtClean="0"/>
              <a:t>LAPAN’s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203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696135"/>
            <a:ext cx="4307068" cy="34563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696135"/>
            <a:ext cx="4315685" cy="345638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763905" y="332174"/>
            <a:ext cx="4672332" cy="850106"/>
          </a:xfrm>
        </p:spPr>
        <p:txBody>
          <a:bodyPr/>
          <a:lstStyle/>
          <a:p>
            <a:pPr algn="ctr"/>
            <a:r>
              <a:rPr lang="en-US" dirty="0" smtClean="0"/>
              <a:t>IPB’s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334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Cloud Masking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1229044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Band 432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868144" y="1229044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Enhancement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3" y="1787225"/>
            <a:ext cx="3730465" cy="38101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1787225"/>
            <a:ext cx="3717689" cy="379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2996952"/>
            <a:ext cx="3253602" cy="24209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1560" y="3449235"/>
            <a:ext cx="1440160" cy="11161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051720" y="110062"/>
            <a:ext cx="2376264" cy="333917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051720" y="4487070"/>
            <a:ext cx="2376264" cy="782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67544" y="548680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Band BQA</a:t>
            </a:r>
            <a:endParaRPr 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116632"/>
            <a:ext cx="4190915" cy="437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54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FMASK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795717" y="2348880"/>
            <a:ext cx="1800200" cy="1656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075091" y="115610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FMASK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91661" y="115610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BQA</a:t>
            </a:r>
            <a:endParaRPr lang="en-US" b="1" dirty="0"/>
          </a:p>
        </p:txBody>
      </p:sp>
      <p:sp>
        <p:nvSpPr>
          <p:cNvPr id="6" name="Oval 5"/>
          <p:cNvSpPr/>
          <p:nvPr/>
        </p:nvSpPr>
        <p:spPr>
          <a:xfrm>
            <a:off x="5259705" y="2089329"/>
            <a:ext cx="1800200" cy="165618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974728"/>
            <a:ext cx="5243978" cy="3913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616" y="1974728"/>
            <a:ext cx="5248019" cy="3913050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5508104" y="1984519"/>
            <a:ext cx="2592288" cy="238490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87266" y="2089329"/>
            <a:ext cx="2592288" cy="238490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72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1886"/>
            <a:ext cx="3566302" cy="26611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292" y="1475984"/>
            <a:ext cx="5614220" cy="41852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63869"/>
            <a:ext cx="8424936" cy="850106"/>
          </a:xfrm>
        </p:spPr>
        <p:txBody>
          <a:bodyPr/>
          <a:lstStyle/>
          <a:p>
            <a:pPr algn="ctr"/>
            <a:r>
              <a:rPr lang="en-US" dirty="0" smtClean="0"/>
              <a:t>Combining FMASK &amp; BQA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825244" y="1387262"/>
            <a:ext cx="1800200" cy="165618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508104" y="1628800"/>
            <a:ext cx="2592288" cy="238490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212976"/>
            <a:ext cx="3566302" cy="2659121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043608" y="3421132"/>
            <a:ext cx="1800200" cy="165618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4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" y="2306300"/>
            <a:ext cx="5367491" cy="35283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Cleaning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164990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Original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508104" y="16288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After Cleaning</a:t>
            </a:r>
            <a:endParaRPr lang="en-US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467544" y="2852936"/>
            <a:ext cx="3708412" cy="25922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5319"/>
          <a:stretch/>
        </p:blipFill>
        <p:spPr>
          <a:xfrm>
            <a:off x="5004048" y="2306300"/>
            <a:ext cx="4139952" cy="3537603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5058054" y="2780928"/>
            <a:ext cx="3708412" cy="259228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1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5680"/>
            <a:ext cx="5508104" cy="41062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Median filter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75091" y="115610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Median Filtering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403648" y="115610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BQA &amp; FMASK</a:t>
            </a:r>
            <a:endParaRPr lang="en-US" b="1" dirty="0"/>
          </a:p>
        </p:txBody>
      </p:sp>
      <p:sp>
        <p:nvSpPr>
          <p:cNvPr id="5" name="Oval 4"/>
          <p:cNvSpPr/>
          <p:nvPr/>
        </p:nvSpPr>
        <p:spPr>
          <a:xfrm>
            <a:off x="2051720" y="1955682"/>
            <a:ext cx="2286000" cy="21031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1742" r="7369"/>
          <a:stretch/>
        </p:blipFill>
        <p:spPr>
          <a:xfrm>
            <a:off x="4679504" y="1795298"/>
            <a:ext cx="4464496" cy="4126598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940152" y="2132856"/>
            <a:ext cx="2325717" cy="213966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02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3648"/>
          <a:stretch/>
        </p:blipFill>
        <p:spPr>
          <a:xfrm>
            <a:off x="29886" y="1726394"/>
            <a:ext cx="4299367" cy="42117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5288"/>
          <a:stretch/>
        </p:blipFill>
        <p:spPr>
          <a:xfrm>
            <a:off x="4329253" y="1726394"/>
            <a:ext cx="4788024" cy="42084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Buffering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2281" y="1265233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Median Filtering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1265233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Buffering 2 pixels</a:t>
            </a:r>
            <a:endParaRPr lang="en-US" b="1" dirty="0"/>
          </a:p>
        </p:txBody>
      </p:sp>
      <p:sp>
        <p:nvSpPr>
          <p:cNvPr id="9" name="Oval 8"/>
          <p:cNvSpPr/>
          <p:nvPr/>
        </p:nvSpPr>
        <p:spPr>
          <a:xfrm>
            <a:off x="1016613" y="1988840"/>
            <a:ext cx="2286000" cy="210312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438394" y="1841119"/>
            <a:ext cx="2286000" cy="210312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063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784976" cy="850106"/>
          </a:xfrm>
        </p:spPr>
        <p:txBody>
          <a:bodyPr/>
          <a:lstStyle/>
          <a:p>
            <a:pPr algn="ctr"/>
            <a:r>
              <a:rPr lang="en-US" sz="3200" dirty="0" smtClean="0"/>
              <a:t>Normalized Difference Thermal </a:t>
            </a:r>
            <a:r>
              <a:rPr lang="en-US" sz="3200" dirty="0"/>
              <a:t>Cloud Index (NDTCI)</a:t>
            </a:r>
            <a:endParaRPr lang="id-ID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59622"/>
            <a:ext cx="4203853" cy="43924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259623"/>
            <a:ext cx="4209243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15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1988</TotalTime>
  <Words>96</Words>
  <Application>Microsoft Office PowerPoint</Application>
  <PresentationFormat>On-screen Show (4:3)</PresentationFormat>
  <Paragraphs>30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PowerPoint Presentation</vt:lpstr>
      <vt:lpstr>Cloud Masking</vt:lpstr>
      <vt:lpstr>PowerPoint Presentation</vt:lpstr>
      <vt:lpstr>FMASK</vt:lpstr>
      <vt:lpstr>Combining FMASK &amp; BQA</vt:lpstr>
      <vt:lpstr>Cleaning</vt:lpstr>
      <vt:lpstr>Median filter</vt:lpstr>
      <vt:lpstr>Buffering</vt:lpstr>
      <vt:lpstr>Normalized Difference Thermal Cloud Index (NDTCI)</vt:lpstr>
      <vt:lpstr>PowerPoint Presentation</vt:lpstr>
      <vt:lpstr>PowerPoint Presentation</vt:lpstr>
      <vt:lpstr>LAPAN’s Algorithm</vt:lpstr>
      <vt:lpstr>IPB’s Algorithm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Paul</dc:creator>
  <cp:lastModifiedBy>Forests2020</cp:lastModifiedBy>
  <cp:revision>87</cp:revision>
  <dcterms:created xsi:type="dcterms:W3CDTF">2017-05-23T10:30:05Z</dcterms:created>
  <dcterms:modified xsi:type="dcterms:W3CDTF">2018-01-31T07:01:34Z</dcterms:modified>
</cp:coreProperties>
</file>